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handoutMasterIdLst>
    <p:handoutMasterId r:id="rId19"/>
  </p:handoutMasterIdLst>
  <p:sldIdLst>
    <p:sldId id="267" r:id="rId2"/>
    <p:sldId id="427" r:id="rId3"/>
    <p:sldId id="396" r:id="rId4"/>
    <p:sldId id="426" r:id="rId5"/>
    <p:sldId id="273" r:id="rId6"/>
    <p:sldId id="424" r:id="rId7"/>
    <p:sldId id="425" r:id="rId8"/>
    <p:sldId id="406" r:id="rId9"/>
    <p:sldId id="400" r:id="rId10"/>
    <p:sldId id="401" r:id="rId11"/>
    <p:sldId id="402" r:id="rId12"/>
    <p:sldId id="407" r:id="rId13"/>
    <p:sldId id="403" r:id="rId14"/>
    <p:sldId id="430" r:id="rId15"/>
    <p:sldId id="431" r:id="rId16"/>
    <p:sldId id="429" r:id="rId1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Hillström" initials="lh" lastIdx="4" clrIdx="0"/>
  <p:cmAuthor id="1" name="Kristina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Format med tema 2 - dekorfär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22" autoAdjust="0"/>
  </p:normalViewPr>
  <p:slideViewPr>
    <p:cSldViewPr>
      <p:cViewPr>
        <p:scale>
          <a:sx n="80" d="100"/>
          <a:sy n="80" d="100"/>
        </p:scale>
        <p:origin x="-107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F220C-A0A8-49B5-9EC1-109605D94F18}" type="datetimeFigureOut">
              <a:rPr lang="sv-SE" smtClean="0"/>
              <a:t>2016-02-02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425D-6028-4079-97CE-9552596147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07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13D1D5-44B8-4C35-96B0-85C053B7B9A9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A0A485-EF0B-4EFB-B56C-5F87951630E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722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6041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C2641-22D1-4C18-B49A-0CF671C0308B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6451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A9236-539E-4F07-A720-F0CBE5875F8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5837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5817D-0C68-4492-BA46-4EE27E962467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665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1BF9D-1C2A-4DBF-860D-7F70E37E434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EE3B-A2C9-4BB2-BD4C-B34CCB7FC5F4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FD1B-895C-4477-8A4E-A4C29148870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90AB-B78D-40D1-9681-C1C409F2CD6B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5731-D096-4DB3-B373-60B84126527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8C19-91CC-4310-88C3-000BF9DB2217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2567-2A2A-4332-84E7-55FEF5426B0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ADDA-05E9-4A31-8FE6-5D9445EC5792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8710-8C42-477C-A698-3AC820689C1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C818-9106-421C-B053-9568455F1196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9917-6B9D-431D-B8BD-25B79487602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EF8-AB38-448F-A558-3095312165F4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262B-EBDB-4A15-A651-C89DAD00C10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AF67-5B5A-45C9-A0CB-495326ED774E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9DA9-EEF8-4063-A59E-CA15DF791EC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B33E-0957-470C-AE3A-39A506082058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3E38-F91F-43D2-BCD3-836E3FBFCE1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0067-33F5-439E-AD98-1CD9F8F4F4AE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1DB7-9BFC-4EE8-B8DA-8633D8AED58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B766-ECEA-4FD0-9EF6-793D029FBE7E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7958-142B-4AF1-9622-D38C129C0FE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6468-89DF-47B7-A749-B550B987D71D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9892-A69C-42F5-AD56-BAE12110684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563F5-3DD9-43E8-862A-9A158876DF9A}" type="datetimeFigureOut">
              <a:rPr lang="sv-SE"/>
              <a:pPr>
                <a:defRPr/>
              </a:pPr>
              <a:t>2016-02-02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636C12-46A6-4AC6-9247-5E94D9B77E0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ubrik 1"/>
          <p:cNvSpPr>
            <a:spLocks noGrp="1"/>
          </p:cNvSpPr>
          <p:nvPr>
            <p:ph type="title"/>
          </p:nvPr>
        </p:nvSpPr>
        <p:spPr>
          <a:xfrm>
            <a:off x="-828600" y="211783"/>
            <a:ext cx="8229600" cy="1143000"/>
          </a:xfrm>
        </p:spPr>
        <p:txBody>
          <a:bodyPr/>
          <a:lstStyle/>
          <a:p>
            <a:pPr algn="l" eaLnBrk="1" hangingPunct="1"/>
            <a:r>
              <a:rPr lang="sv-SE" sz="2800" dirty="0" smtClean="0"/>
              <a:t>           </a:t>
            </a:r>
            <a:r>
              <a:rPr lang="ru-RU" sz="2800" dirty="0"/>
              <a:t>Понтонные ловушки безопасные для тюленей</a:t>
            </a:r>
            <a:endParaRPr lang="sv-SE" sz="2800" b="1" dirty="0" smtClean="0"/>
          </a:p>
        </p:txBody>
      </p:sp>
      <p:sp>
        <p:nvSpPr>
          <p:cNvPr id="59394" name="Platshållare för innehåll 2"/>
          <p:cNvSpPr>
            <a:spLocks noGrp="1"/>
          </p:cNvSpPr>
          <p:nvPr>
            <p:ph idx="1"/>
          </p:nvPr>
        </p:nvSpPr>
        <p:spPr>
          <a:xfrm>
            <a:off x="421481" y="1412776"/>
            <a:ext cx="8229600" cy="4525963"/>
          </a:xfrm>
        </p:spPr>
        <p:txBody>
          <a:bodyPr/>
          <a:lstStyle/>
          <a:p>
            <a:pPr eaLnBrk="1" hangingPunct="1"/>
            <a:r>
              <a:rPr lang="sv-SE" sz="2400" dirty="0" smtClean="0"/>
              <a:t>Harmångers maskin och marin AB</a:t>
            </a:r>
          </a:p>
          <a:p>
            <a:pPr eaLnBrk="1" hangingPunct="1"/>
            <a:r>
              <a:rPr lang="ru-RU" sz="2400" dirty="0"/>
              <a:t>Разработка запатентованных пантонных ловушек безопасных для тюленей на рынке начиная с 2000 года </a:t>
            </a:r>
            <a:endParaRPr lang="sv-SE" sz="2400" dirty="0" smtClean="0"/>
          </a:p>
          <a:p>
            <a:pPr eaLnBrk="1" hangingPunct="1"/>
            <a:r>
              <a:rPr lang="ru-RU" sz="2400" dirty="0"/>
              <a:t>Продано более 1000 экземпляров Шведским и Финским рыболовам</a:t>
            </a:r>
            <a:endParaRPr lang="sv-SE" dirty="0" smtClean="0"/>
          </a:p>
        </p:txBody>
      </p:sp>
      <p:pic>
        <p:nvPicPr>
          <p:cNvPr id="59395" name="Picture 2" descr="C:\Users\Kristina\Desktop\Föreläsning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0412"/>
            <a:ext cx="1587735" cy="6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Bild 2" descr="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790" y="3573016"/>
            <a:ext cx="3855453" cy="2631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79512" y="1454150"/>
            <a:ext cx="30312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az-Cyrl-AZ" dirty="0"/>
              <a:t>Лососевые/"Белая" рыба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643629" y="1454150"/>
            <a:ext cx="214909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az-Cyrl-AZ" dirty="0"/>
              <a:t>Сельдь/ряпушка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6588252" y="3212934"/>
            <a:ext cx="1718945" cy="266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7029068" y="1454150"/>
            <a:ext cx="6229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az-Cyrl-AZ" dirty="0"/>
              <a:t>Окунь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467537" y="2060841"/>
            <a:ext cx="2743200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3563873" y="2420886"/>
            <a:ext cx="2228850" cy="3562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2339752" y="355853"/>
            <a:ext cx="4896544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az-Cyrl-AZ" sz="2800" dirty="0"/>
              <a:t>Различные типы ловушек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07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196752"/>
            <a:ext cx="9130284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5736" y="336346"/>
            <a:ext cx="5472608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az-Cyrl-AZ" sz="2800" dirty="0"/>
              <a:t>Ловушка для сельди/ряпушки</a:t>
            </a:r>
            <a:endParaRPr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23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4427982" cy="332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4763770" y="0"/>
            <a:ext cx="4380229" cy="3284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0" y="3573017"/>
            <a:ext cx="4379976" cy="3284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4764023" y="3573017"/>
            <a:ext cx="4379975" cy="3284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93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8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3"/>
          <p:cNvSpPr txBox="1"/>
          <p:nvPr/>
        </p:nvSpPr>
        <p:spPr>
          <a:xfrm>
            <a:off x="1043608" y="444360"/>
            <a:ext cx="446449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Небольшие ловушки окунь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915563" y="277355"/>
            <a:ext cx="2857500" cy="1495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77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Romania 2015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76464" cy="2859782"/>
          </a:xfrm>
          <a:prstGeom prst="rect">
            <a:avLst/>
          </a:prstGeom>
        </p:spPr>
      </p:pic>
      <p:pic>
        <p:nvPicPr>
          <p:cNvPr id="1026" name="Picture 2" descr="C:\Users\Mikael\Desktop\Bilder och filmer fällor\Rumänienbilder\20151209_12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189484" cy="53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277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Romania 2015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4315972" cy="2427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5"/>
            <a:ext cx="2923423" cy="51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61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Контактная информация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>
                <a:solidFill>
                  <a:schemeClr val="bg1"/>
                </a:solidFill>
              </a:rPr>
              <a:t>E-mails: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smtClean="0"/>
              <a:t>info@maskinmarin.com; mikaellundin1@hotmail.com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Tel: </a:t>
            </a:r>
            <a:r>
              <a:rPr lang="sv-SE" sz="2800" dirty="0" smtClean="0"/>
              <a:t>+46650741106</a:t>
            </a:r>
          </a:p>
          <a:p>
            <a:r>
              <a:rPr lang="sv-SE" sz="2800" dirty="0" smtClean="0">
                <a:solidFill>
                  <a:schemeClr val="bg1"/>
                </a:solidFill>
              </a:rPr>
              <a:t>Adress: </a:t>
            </a:r>
            <a:r>
              <a:rPr lang="sv-SE" sz="2800" dirty="0" smtClean="0"/>
              <a:t>Harmångers Maskin &amp; Marin AB</a:t>
            </a:r>
          </a:p>
          <a:p>
            <a:pPr marL="0" indent="0">
              <a:buNone/>
            </a:pPr>
            <a:r>
              <a:rPr lang="sv-SE" sz="2800" dirty="0" smtClean="0"/>
              <a:t>    Industriområdet 2</a:t>
            </a:r>
          </a:p>
          <a:p>
            <a:pPr marL="0" indent="0">
              <a:buNone/>
            </a:pPr>
            <a:r>
              <a:rPr lang="sv-SE" sz="2800" dirty="0" smtClean="0"/>
              <a:t>    820 74 Stocka</a:t>
            </a:r>
          </a:p>
          <a:p>
            <a:pPr marL="0" indent="0">
              <a:buNone/>
            </a:pPr>
            <a:r>
              <a:rPr lang="sv-SE" sz="2800" dirty="0" smtClean="0"/>
              <a:t>    Sweden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278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6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17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98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ruta 3"/>
          <p:cNvSpPr txBox="1">
            <a:spLocks noChangeArrowheads="1"/>
          </p:cNvSpPr>
          <p:nvPr/>
        </p:nvSpPr>
        <p:spPr bwMode="auto">
          <a:xfrm>
            <a:off x="1043608" y="625043"/>
            <a:ext cx="7272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400" b="1" dirty="0" smtClean="0">
                <a:latin typeface="Calibri" pitchFamily="34" charset="0"/>
              </a:rPr>
              <a:t>                </a:t>
            </a:r>
            <a:endParaRPr lang="sv-SE" dirty="0" smtClean="0">
              <a:latin typeface="Calibri" pitchFamily="34" charset="0"/>
            </a:endParaRPr>
          </a:p>
          <a:p>
            <a:r>
              <a:rPr lang="ru-RU" sz="2400" dirty="0"/>
              <a:t>• Защищает рыбу от тюленей. </a:t>
            </a:r>
            <a:endParaRPr lang="sv-SE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Имеет очень прочную сеть dy1eema которая окружает фиксированную алюминиевую конструкцию </a:t>
            </a:r>
            <a:endParaRPr lang="sv-SE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Легко разгружать и собирать улов с помощью использования комрпрессора </a:t>
            </a:r>
            <a:endParaRPr lang="sv-SE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Рыба остается живой в рыбной камере поэтому нет необходимости выходить наружу в плохую погоду </a:t>
            </a:r>
            <a:endParaRPr lang="sv-SE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Хорошее качество живого улова </a:t>
            </a:r>
            <a:endParaRPr lang="sv-SE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Продукция безопасна для окружающей среды </a:t>
            </a:r>
            <a:endParaRPr lang="sv-SE" sz="2400" dirty="0">
              <a:latin typeface="Calibri" pitchFamily="34" charset="0"/>
            </a:endParaRPr>
          </a:p>
          <a:p>
            <a:endParaRPr lang="sv-SE" dirty="0">
              <a:latin typeface="Calibri" pitchFamily="34" charset="0"/>
            </a:endParaRPr>
          </a:p>
          <a:p>
            <a:r>
              <a:rPr lang="sv-SE" dirty="0">
                <a:latin typeface="Calibri" pitchFamily="34" charset="0"/>
              </a:rPr>
              <a:t> </a:t>
            </a:r>
          </a:p>
          <a:p>
            <a:endParaRPr lang="sv-SE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/>
              <a:t>Преимущества нашей продукции</a:t>
            </a:r>
            <a:endParaRPr lang="sv-SE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ael\Desktop\Salmon trap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9590663" flipH="1">
            <a:off x="2769413" y="2689392"/>
            <a:ext cx="284911" cy="4664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636" y="2631723"/>
            <a:ext cx="38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Рыба входит в ловушку отсюда</a:t>
            </a:r>
            <a:endParaRPr lang="sv-SE" b="1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9590663" flipH="1">
            <a:off x="2116217" y="2767835"/>
            <a:ext cx="284911" cy="4664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966255" flipH="1">
            <a:off x="5589571" y="3329552"/>
            <a:ext cx="380360" cy="59755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253" y="2991093"/>
            <a:ext cx="338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b="1" dirty="0">
                <a:solidFill>
                  <a:srgbClr val="FFFF00"/>
                </a:solidFill>
              </a:rPr>
              <a:t>Тюлени не пускаются здесь</a:t>
            </a:r>
            <a:endParaRPr lang="sv-S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2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81"/>
          <p:cNvGrpSpPr>
            <a:grpSpLocks/>
          </p:cNvGrpSpPr>
          <p:nvPr/>
        </p:nvGrpSpPr>
        <p:grpSpPr bwMode="auto">
          <a:xfrm>
            <a:off x="1739730" y="2103820"/>
            <a:ext cx="1730375" cy="1682750"/>
            <a:chOff x="28438" y="8367"/>
            <a:chExt cx="40324" cy="39604"/>
          </a:xfrm>
        </p:grpSpPr>
        <p:sp>
          <p:nvSpPr>
            <p:cNvPr id="5" name="Rektangel med rundade hörn 82"/>
            <p:cNvSpPr>
              <a:spLocks noChangeArrowheads="1"/>
            </p:cNvSpPr>
            <p:nvPr/>
          </p:nvSpPr>
          <p:spPr bwMode="auto">
            <a:xfrm>
              <a:off x="28438" y="8367"/>
              <a:ext cx="40324" cy="39604"/>
            </a:xfrm>
            <a:prstGeom prst="roundRect">
              <a:avLst>
                <a:gd name="adj" fmla="val 6366"/>
              </a:avLst>
            </a:prstGeom>
            <a:solidFill>
              <a:srgbClr val="4F81BD">
                <a:alpha val="0"/>
              </a:srgbClr>
            </a:solidFill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ak 83"/>
            <p:cNvSpPr>
              <a:spLocks noChangeShapeType="1"/>
            </p:cNvSpPr>
            <p:nvPr/>
          </p:nvSpPr>
          <p:spPr bwMode="auto">
            <a:xfrm flipV="1">
              <a:off x="42119" y="8367"/>
              <a:ext cx="19442" cy="396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Rak 84"/>
            <p:cNvSpPr>
              <a:spLocks noChangeShapeType="1"/>
            </p:cNvSpPr>
            <p:nvPr/>
          </p:nvSpPr>
          <p:spPr bwMode="auto">
            <a:xfrm flipV="1">
              <a:off x="28438" y="8367"/>
              <a:ext cx="6480" cy="129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Rak 85"/>
            <p:cNvSpPr>
              <a:spLocks noChangeShapeType="1"/>
            </p:cNvSpPr>
            <p:nvPr/>
          </p:nvSpPr>
          <p:spPr bwMode="auto">
            <a:xfrm>
              <a:off x="34918" y="8367"/>
              <a:ext cx="20163" cy="396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ak 86"/>
            <p:cNvSpPr>
              <a:spLocks noChangeShapeType="1"/>
            </p:cNvSpPr>
            <p:nvPr/>
          </p:nvSpPr>
          <p:spPr bwMode="auto">
            <a:xfrm flipH="1" flipV="1">
              <a:off x="28438" y="20608"/>
              <a:ext cx="13681" cy="27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Rak 87"/>
            <p:cNvSpPr>
              <a:spLocks noChangeShapeType="1"/>
            </p:cNvSpPr>
            <p:nvPr/>
          </p:nvSpPr>
          <p:spPr bwMode="auto">
            <a:xfrm flipV="1">
              <a:off x="29158" y="8367"/>
              <a:ext cx="19442" cy="38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Rak 88"/>
            <p:cNvSpPr>
              <a:spLocks noChangeShapeType="1"/>
            </p:cNvSpPr>
            <p:nvPr/>
          </p:nvSpPr>
          <p:spPr bwMode="auto">
            <a:xfrm flipH="1" flipV="1">
              <a:off x="48600" y="8367"/>
              <a:ext cx="19442" cy="38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Rak 89"/>
            <p:cNvSpPr>
              <a:spLocks noChangeShapeType="1"/>
            </p:cNvSpPr>
            <p:nvPr/>
          </p:nvSpPr>
          <p:spPr bwMode="auto">
            <a:xfrm flipH="1" flipV="1">
              <a:off x="61561" y="8367"/>
              <a:ext cx="7201" cy="129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Rak 90"/>
            <p:cNvSpPr>
              <a:spLocks noChangeShapeType="1"/>
            </p:cNvSpPr>
            <p:nvPr/>
          </p:nvSpPr>
          <p:spPr bwMode="auto">
            <a:xfrm flipV="1">
              <a:off x="55081" y="20608"/>
              <a:ext cx="13681" cy="27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3075" name="Bild 1" descr="test av mask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6" y="1844824"/>
            <a:ext cx="3462542" cy="26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30" y="4509120"/>
            <a:ext cx="6202340" cy="21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/>
          <p:cNvSpPr>
            <a:spLocks noChangeShapeType="1"/>
          </p:cNvSpPr>
          <p:nvPr/>
        </p:nvSpPr>
        <p:spPr bwMode="auto">
          <a:xfrm flipH="1">
            <a:off x="2607179" y="3933056"/>
            <a:ext cx="105568" cy="137237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9685" y="1167143"/>
            <a:ext cx="74572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altLang="sv-S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            </a:t>
            </a:r>
            <a:r>
              <a:rPr lang="ru-RU" dirty="0"/>
              <a:t>Рама. 80x80 см 3 мм Dyneema, половина ячейки сети: ca 25 см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3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Lucida Sans Unicode" pitchFamily="34" charset="0"/>
              </a:rPr>
              <a:t>        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30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430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v-SE" altLang="sv-S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606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20484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/>
              <a:t>Устройство останавливающее тюленей</a:t>
            </a:r>
            <a:r>
              <a:rPr lang="sv-SE" sz="2800" dirty="0"/>
              <a:t>l</a:t>
            </a:r>
            <a:endParaRPr lang="sv-S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4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textruta 2"/>
          <p:cNvSpPr txBox="1"/>
          <p:nvPr/>
        </p:nvSpPr>
        <p:spPr>
          <a:xfrm>
            <a:off x="395535" y="123281"/>
            <a:ext cx="7920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                         </a:t>
            </a:r>
            <a:r>
              <a:rPr lang="az-Cyrl-AZ" sz="2800" dirty="0" smtClean="0">
                <a:solidFill>
                  <a:schemeClr val="bg1"/>
                </a:solidFill>
              </a:rPr>
              <a:t>Ловушка </a:t>
            </a:r>
            <a:r>
              <a:rPr lang="az-Cyrl-AZ" sz="2800" dirty="0">
                <a:solidFill>
                  <a:schemeClr val="bg1"/>
                </a:solidFill>
              </a:rPr>
              <a:t>для лососевых </a:t>
            </a:r>
            <a:endParaRPr lang="sv-SE" sz="28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● Двойная сеть dyneema 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● </a:t>
            </a:r>
            <a:r>
              <a:rPr lang="ru-RU" sz="2000" dirty="0">
                <a:solidFill>
                  <a:schemeClr val="bg1"/>
                </a:solidFill>
              </a:rPr>
              <a:t>30 см расстояние между стенками сети держит тюленей на расстоянии 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● </a:t>
            </a:r>
            <a:r>
              <a:rPr lang="ru-RU" sz="2000" dirty="0">
                <a:solidFill>
                  <a:schemeClr val="bg1"/>
                </a:solidFill>
              </a:rPr>
              <a:t>Решетка с проволокой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8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65538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smtClean="0"/>
          </a:p>
        </p:txBody>
      </p:sp>
      <p:pic>
        <p:nvPicPr>
          <p:cNvPr id="65539" name="Picture 2" descr="My Pictures\2006-06-25, Bilder\Bilder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642910" y="500042"/>
            <a:ext cx="680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Calibri" panose="020F0502020204030204" pitchFamily="34" charset="0"/>
                <a:cs typeface="Arial"/>
              </a:rPr>
              <a:t>● </a:t>
            </a:r>
            <a:r>
              <a:rPr lang="ru-RU" sz="2800" dirty="0"/>
              <a:t>Ловушка вытянута с якорей</a:t>
            </a:r>
            <a:endParaRPr lang="sv-S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9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10805</TotalTime>
  <Words>199</Words>
  <Application>Microsoft Office PowerPoint</Application>
  <PresentationFormat>On-screen Show (4:3)</PresentationFormat>
  <Paragraphs>44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Office-tema</vt:lpstr>
      <vt:lpstr>           Понтонные ловушки безопасные для тюленей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Romania 2015</vt:lpstr>
      <vt:lpstr>Romania 2015</vt:lpstr>
      <vt:lpstr>Контактная информация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Kristina</dc:creator>
  <cp:lastModifiedBy>Mikael</cp:lastModifiedBy>
  <cp:revision>131</cp:revision>
  <cp:lastPrinted>2016-02-02T11:07:00Z</cp:lastPrinted>
  <dcterms:created xsi:type="dcterms:W3CDTF">2009-11-17T06:40:18Z</dcterms:created>
  <dcterms:modified xsi:type="dcterms:W3CDTF">2016-02-02T11:08:37Z</dcterms:modified>
</cp:coreProperties>
</file>